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C70B45-EE4E-4A67-B511-C67A301369EE}" v="38" dt="2024-01-24T19:23:47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te Hermann" userId="357609b57e560daa" providerId="LiveId" clId="{001E9339-C273-4D62-AB36-55CED70E7E98}"/>
    <pc:docChg chg="addSld modSld">
      <pc:chgData name="Malte Hermann" userId="357609b57e560daa" providerId="LiveId" clId="{001E9339-C273-4D62-AB36-55CED70E7E98}" dt="2024-01-20T15:41:58.296" v="17" actId="22"/>
      <pc:docMkLst>
        <pc:docMk/>
      </pc:docMkLst>
      <pc:sldChg chg="addSp new mod">
        <pc:chgData name="Malte Hermann" userId="357609b57e560daa" providerId="LiveId" clId="{001E9339-C273-4D62-AB36-55CED70E7E98}" dt="2024-01-20T15:34:33.429" v="1" actId="22"/>
        <pc:sldMkLst>
          <pc:docMk/>
          <pc:sldMk cId="3969772040" sldId="274"/>
        </pc:sldMkLst>
        <pc:picChg chg="add">
          <ac:chgData name="Malte Hermann" userId="357609b57e560daa" providerId="LiveId" clId="{001E9339-C273-4D62-AB36-55CED70E7E98}" dt="2024-01-20T15:34:33.429" v="1" actId="22"/>
          <ac:picMkLst>
            <pc:docMk/>
            <pc:sldMk cId="3969772040" sldId="274"/>
            <ac:picMk id="5" creationId="{978D33D0-52B9-959D-033E-D16220ED8CDF}"/>
          </ac:picMkLst>
        </pc:picChg>
      </pc:sldChg>
      <pc:sldChg chg="addSp new mod">
        <pc:chgData name="Malte Hermann" userId="357609b57e560daa" providerId="LiveId" clId="{001E9339-C273-4D62-AB36-55CED70E7E98}" dt="2024-01-20T15:35:31.191" v="6" actId="22"/>
        <pc:sldMkLst>
          <pc:docMk/>
          <pc:sldMk cId="3388978906" sldId="275"/>
        </pc:sldMkLst>
        <pc:picChg chg="add">
          <ac:chgData name="Malte Hermann" userId="357609b57e560daa" providerId="LiveId" clId="{001E9339-C273-4D62-AB36-55CED70E7E98}" dt="2024-01-20T15:35:31.191" v="6" actId="22"/>
          <ac:picMkLst>
            <pc:docMk/>
            <pc:sldMk cId="3388978906" sldId="275"/>
            <ac:picMk id="5" creationId="{E2FA921B-D6B7-62A0-1DC4-3A1293F3FC13}"/>
          </ac:picMkLst>
        </pc:picChg>
      </pc:sldChg>
      <pc:sldChg chg="addSp add mod">
        <pc:chgData name="Malte Hermann" userId="357609b57e560daa" providerId="LiveId" clId="{001E9339-C273-4D62-AB36-55CED70E7E98}" dt="2024-01-20T15:37:43.476" v="7" actId="22"/>
        <pc:sldMkLst>
          <pc:docMk/>
          <pc:sldMk cId="2270954402" sldId="276"/>
        </pc:sldMkLst>
        <pc:picChg chg="add">
          <ac:chgData name="Malte Hermann" userId="357609b57e560daa" providerId="LiveId" clId="{001E9339-C273-4D62-AB36-55CED70E7E98}" dt="2024-01-20T15:37:43.476" v="7" actId="22"/>
          <ac:picMkLst>
            <pc:docMk/>
            <pc:sldMk cId="2270954402" sldId="276"/>
            <ac:picMk id="5" creationId="{CE261EB7-6941-F32C-713A-4A48D618A9C5}"/>
          </ac:picMkLst>
        </pc:picChg>
      </pc:sldChg>
      <pc:sldChg chg="addSp add mod">
        <pc:chgData name="Malte Hermann" userId="357609b57e560daa" providerId="LiveId" clId="{001E9339-C273-4D62-AB36-55CED70E7E98}" dt="2024-01-20T15:38:05.807" v="8" actId="22"/>
        <pc:sldMkLst>
          <pc:docMk/>
          <pc:sldMk cId="4196698468" sldId="277"/>
        </pc:sldMkLst>
        <pc:picChg chg="add">
          <ac:chgData name="Malte Hermann" userId="357609b57e560daa" providerId="LiveId" clId="{001E9339-C273-4D62-AB36-55CED70E7E98}" dt="2024-01-20T15:38:05.807" v="8" actId="22"/>
          <ac:picMkLst>
            <pc:docMk/>
            <pc:sldMk cId="4196698468" sldId="277"/>
            <ac:picMk id="5" creationId="{EB3564C6-FF5A-1309-A114-24219642C5C2}"/>
          </ac:picMkLst>
        </pc:picChg>
      </pc:sldChg>
      <pc:sldChg chg="addSp add mod">
        <pc:chgData name="Malte Hermann" userId="357609b57e560daa" providerId="LiveId" clId="{001E9339-C273-4D62-AB36-55CED70E7E98}" dt="2024-01-20T15:38:59.691" v="12" actId="22"/>
        <pc:sldMkLst>
          <pc:docMk/>
          <pc:sldMk cId="3216802375" sldId="278"/>
        </pc:sldMkLst>
        <pc:picChg chg="add">
          <ac:chgData name="Malte Hermann" userId="357609b57e560daa" providerId="LiveId" clId="{001E9339-C273-4D62-AB36-55CED70E7E98}" dt="2024-01-20T15:38:59.691" v="12" actId="22"/>
          <ac:picMkLst>
            <pc:docMk/>
            <pc:sldMk cId="3216802375" sldId="278"/>
            <ac:picMk id="5" creationId="{DB6BFAE6-6EF0-C046-6E37-2FD4B73C301A}"/>
          </ac:picMkLst>
        </pc:picChg>
      </pc:sldChg>
      <pc:sldChg chg="addSp add mod">
        <pc:chgData name="Malte Hermann" userId="357609b57e560daa" providerId="LiveId" clId="{001E9339-C273-4D62-AB36-55CED70E7E98}" dt="2024-01-20T15:39:52.910" v="13" actId="22"/>
        <pc:sldMkLst>
          <pc:docMk/>
          <pc:sldMk cId="4256351818" sldId="279"/>
        </pc:sldMkLst>
        <pc:picChg chg="add">
          <ac:chgData name="Malte Hermann" userId="357609b57e560daa" providerId="LiveId" clId="{001E9339-C273-4D62-AB36-55CED70E7E98}" dt="2024-01-20T15:39:52.910" v="13" actId="22"/>
          <ac:picMkLst>
            <pc:docMk/>
            <pc:sldMk cId="4256351818" sldId="279"/>
            <ac:picMk id="5" creationId="{CD2D1614-1C56-A702-8127-0E26A8B5DF2B}"/>
          </ac:picMkLst>
        </pc:picChg>
      </pc:sldChg>
      <pc:sldChg chg="addSp add mod">
        <pc:chgData name="Malte Hermann" userId="357609b57e560daa" providerId="LiveId" clId="{001E9339-C273-4D62-AB36-55CED70E7E98}" dt="2024-01-20T15:40:05.217" v="14" actId="22"/>
        <pc:sldMkLst>
          <pc:docMk/>
          <pc:sldMk cId="3302453850" sldId="280"/>
        </pc:sldMkLst>
        <pc:picChg chg="add">
          <ac:chgData name="Malte Hermann" userId="357609b57e560daa" providerId="LiveId" clId="{001E9339-C273-4D62-AB36-55CED70E7E98}" dt="2024-01-20T15:40:05.217" v="14" actId="22"/>
          <ac:picMkLst>
            <pc:docMk/>
            <pc:sldMk cId="3302453850" sldId="280"/>
            <ac:picMk id="5" creationId="{1DD274F9-D62F-0576-184D-738A155F8E8A}"/>
          </ac:picMkLst>
        </pc:picChg>
      </pc:sldChg>
      <pc:sldChg chg="addSp add mod">
        <pc:chgData name="Malte Hermann" userId="357609b57e560daa" providerId="LiveId" clId="{001E9339-C273-4D62-AB36-55CED70E7E98}" dt="2024-01-20T15:40:30.961" v="15" actId="22"/>
        <pc:sldMkLst>
          <pc:docMk/>
          <pc:sldMk cId="1936928658" sldId="281"/>
        </pc:sldMkLst>
        <pc:picChg chg="add">
          <ac:chgData name="Malte Hermann" userId="357609b57e560daa" providerId="LiveId" clId="{001E9339-C273-4D62-AB36-55CED70E7E98}" dt="2024-01-20T15:40:30.961" v="15" actId="22"/>
          <ac:picMkLst>
            <pc:docMk/>
            <pc:sldMk cId="1936928658" sldId="281"/>
            <ac:picMk id="5" creationId="{90B64895-B40A-CB86-A2ED-C972214EA069}"/>
          </ac:picMkLst>
        </pc:picChg>
      </pc:sldChg>
      <pc:sldChg chg="addSp new mod">
        <pc:chgData name="Malte Hermann" userId="357609b57e560daa" providerId="LiveId" clId="{001E9339-C273-4D62-AB36-55CED70E7E98}" dt="2024-01-20T15:41:58.296" v="17" actId="22"/>
        <pc:sldMkLst>
          <pc:docMk/>
          <pc:sldMk cId="2558937163" sldId="282"/>
        </pc:sldMkLst>
        <pc:picChg chg="add">
          <ac:chgData name="Malte Hermann" userId="357609b57e560daa" providerId="LiveId" clId="{001E9339-C273-4D62-AB36-55CED70E7E98}" dt="2024-01-20T15:41:58.296" v="17" actId="22"/>
          <ac:picMkLst>
            <pc:docMk/>
            <pc:sldMk cId="2558937163" sldId="282"/>
            <ac:picMk id="5" creationId="{45D6F14A-5B9B-3BDC-7DBD-679F46BBC331}"/>
          </ac:picMkLst>
        </pc:picChg>
      </pc:sldChg>
    </pc:docChg>
  </pc:docChgLst>
  <pc:docChgLst>
    <pc:chgData name="Guest User" providerId="Windows Live" clId="Web-{7BC70B45-EE4E-4A67-B511-C67A301369EE}"/>
    <pc:docChg chg="addSld modSld">
      <pc:chgData name="Guest User" userId="" providerId="Windows Live" clId="Web-{7BC70B45-EE4E-4A67-B511-C67A301369EE}" dt="2024-01-24T19:23:47.843" v="42" actId="20577"/>
      <pc:docMkLst>
        <pc:docMk/>
      </pc:docMkLst>
      <pc:sldChg chg="addSp delSp modSp new">
        <pc:chgData name="Guest User" userId="" providerId="Windows Live" clId="Web-{7BC70B45-EE4E-4A67-B511-C67A301369EE}" dt="2024-01-24T17:02:03.632" v="5"/>
        <pc:sldMkLst>
          <pc:docMk/>
          <pc:sldMk cId="2782156665" sldId="283"/>
        </pc:sldMkLst>
        <pc:spChg chg="del">
          <ac:chgData name="Guest User" userId="" providerId="Windows Live" clId="Web-{7BC70B45-EE4E-4A67-B511-C67A301369EE}" dt="2024-01-24T17:01:49.569" v="3"/>
          <ac:spMkLst>
            <pc:docMk/>
            <pc:sldMk cId="2782156665" sldId="283"/>
            <ac:spMk id="2" creationId="{B667F69C-B5F6-4B02-BD9D-4ECC6E4017CC}"/>
          </ac:spMkLst>
        </pc:spChg>
        <pc:spChg chg="del mod">
          <ac:chgData name="Guest User" userId="" providerId="Windows Live" clId="Web-{7BC70B45-EE4E-4A67-B511-C67A301369EE}" dt="2024-01-24T17:01:49.569" v="2"/>
          <ac:spMkLst>
            <pc:docMk/>
            <pc:sldMk cId="2782156665" sldId="283"/>
            <ac:spMk id="3" creationId="{1BDF6D01-D56F-7E9E-AD47-F08B4B20E20E}"/>
          </ac:spMkLst>
        </pc:spChg>
        <pc:picChg chg="add mod">
          <ac:chgData name="Guest User" userId="" providerId="Windows Live" clId="Web-{7BC70B45-EE4E-4A67-B511-C67A301369EE}" dt="2024-01-24T17:02:03.632" v="5"/>
          <ac:picMkLst>
            <pc:docMk/>
            <pc:sldMk cId="2782156665" sldId="283"/>
            <ac:picMk id="4" creationId="{462E9557-655F-63B0-F35A-1BC10DA6F737}"/>
          </ac:picMkLst>
        </pc:picChg>
      </pc:sldChg>
      <pc:sldChg chg="modSp new">
        <pc:chgData name="Guest User" userId="" providerId="Windows Live" clId="Web-{7BC70B45-EE4E-4A67-B511-C67A301369EE}" dt="2024-01-24T19:23:47.843" v="42" actId="20577"/>
        <pc:sldMkLst>
          <pc:docMk/>
          <pc:sldMk cId="1155041142" sldId="284"/>
        </pc:sldMkLst>
        <pc:spChg chg="mod">
          <ac:chgData name="Guest User" userId="" providerId="Windows Live" clId="Web-{7BC70B45-EE4E-4A67-B511-C67A301369EE}" dt="2024-01-24T19:09:13.389" v="16" actId="20577"/>
          <ac:spMkLst>
            <pc:docMk/>
            <pc:sldMk cId="1155041142" sldId="284"/>
            <ac:spMk id="2" creationId="{2661B2B1-7449-706A-64EF-B2DC89126B59}"/>
          </ac:spMkLst>
        </pc:spChg>
        <pc:spChg chg="mod">
          <ac:chgData name="Guest User" userId="" providerId="Windows Live" clId="Web-{7BC70B45-EE4E-4A67-B511-C67A301369EE}" dt="2024-01-24T19:23:47.843" v="42" actId="20577"/>
          <ac:spMkLst>
            <pc:docMk/>
            <pc:sldMk cId="1155041142" sldId="284"/>
            <ac:spMk id="3" creationId="{4A0C2448-E071-8FF8-A32A-8E2BDF2250C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128DF-E634-44DA-0762-BD97AC9BD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F984F1-AB80-62D0-3470-9E4A6993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F8EDC7-F5AD-4128-4D1B-C974233C0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1BD-2E03-4121-B6CA-206C4FE7DACF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EDC6C4-7E58-9D65-D8B2-E12035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89E3C1-9A2A-BC18-08E5-C9CD19E4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F667-13E4-43CB-8FDC-AC0622375BB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911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BD960D-B98E-1DF5-8826-0BADA770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BB2424-EBC3-148A-5D5D-B7CF079D3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C824E-8299-6891-06B4-F8BE383D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1BD-2E03-4121-B6CA-206C4FE7DACF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EF3C67-30C4-DA9D-5D7B-6CDBBEE2F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C5E056-B5CF-C94E-540B-BE8DCC9CA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F667-13E4-43CB-8FDC-AC0622375BB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39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1BDE3C3-9C40-F9F9-D6E5-94E7162601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D3AC7CD-D8A5-BDA0-F5E3-49AFB9F13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401C3A-7F56-8299-0479-9340291B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1BD-2E03-4121-B6CA-206C4FE7DACF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C1775E-E247-A2A1-2B2D-C8ED5FAB9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A59B53-E10C-628C-CBF3-3B57B1DA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F667-13E4-43CB-8FDC-AC0622375BB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2246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EB0107-32A7-2953-DD2E-4435E832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295FFE-F9CF-8762-1C12-243D171C6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4F0A44-0CEC-BEF4-B9DE-EA38629C8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1BD-2E03-4121-B6CA-206C4FE7DACF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C97F08-23B4-F30E-0982-991DB2C8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C2C04E-6972-8272-87F3-E2F9338E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F667-13E4-43CB-8FDC-AC0622375BB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68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D80FC-D5A8-907B-7A10-BE6DC72C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E871C2-0768-DE07-662B-6EDCD1D5F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96E3F4-3BB9-29B5-5203-11A5DFAF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1BD-2E03-4121-B6CA-206C4FE7DACF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FAA80E-E803-7E22-1DAD-410EA638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C72A02-3919-26DD-8FCB-07E116A68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F667-13E4-43CB-8FDC-AC0622375BB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138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56515-628E-5F19-1178-4CF26018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828ADC-0B5D-7702-63F1-3E2131D238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396B1A-C301-3B5B-7E74-A6C4733FB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D6C515-CEB3-B1EA-21F8-20838152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1BD-2E03-4121-B6CA-206C4FE7DACF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403D1D-39B6-A4DD-A2C6-2D827A0B6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7D5D51-48D4-221B-E5F1-3E4FD5B6C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F667-13E4-43CB-8FDC-AC0622375BB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5330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B0ED3-94A9-E33C-D4EE-7104F0FBA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7396CA-B2BE-9AB0-F320-0D7FADE10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69A1A3A-B341-8CB2-CDBD-91824F7D5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68DEED9-8B4D-1E1B-7DA1-7F28728E2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B500CD-58DE-BDC9-96E2-B007C90F6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6D1CD6A-1F36-1E39-5FAD-F436FF63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1BD-2E03-4121-B6CA-206C4FE7DACF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1056C8E-5B4A-542E-F69C-E5D3C4E4C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0991461-E106-375C-7E45-B844C6393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F667-13E4-43CB-8FDC-AC0622375BB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94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B8E84-07BA-EC6B-C63A-2D0493AF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5695654-6268-AC84-5788-1EBF363B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1BD-2E03-4121-B6CA-206C4FE7DACF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F1A92E-3039-20A8-9ACB-54F90DD1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3A95F3-EE50-85BA-7D78-525C80FD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F667-13E4-43CB-8FDC-AC0622375BB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70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856E48A-1265-B097-CED4-1BB108FF3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1BD-2E03-4121-B6CA-206C4FE7DACF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48C1E4-39A3-DD24-F45A-433A1F55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5CCEFB-168C-1F25-F3FE-B731207E2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F667-13E4-43CB-8FDC-AC0622375BB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6342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5441CD-A810-E4E4-69C2-182CE71F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54FBA1-5A06-0FBE-F3DE-4B810CF57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366057-1F3B-29D8-C4EF-66FE1B3A2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93367C-E9A9-775D-D1AF-D75F2235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1BD-2E03-4121-B6CA-206C4FE7DACF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735492-7C9B-DB20-EDE2-5244172C7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967B55-6F6F-7E3B-A210-45FC4647C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F667-13E4-43CB-8FDC-AC0622375BB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499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C3245-5084-291B-360D-B10CCA9F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79CF814-C79F-740C-2B56-90DED6C50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5B8300-8912-974A-A99E-52D95F7C8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399B8A7-FEA0-48A2-5561-0227CBACC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1BD-2E03-4121-B6CA-206C4FE7DACF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438123-A728-3BB0-9292-C6E3BB0A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E008A1-A312-5481-800D-E17EA0B3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F667-13E4-43CB-8FDC-AC0622375BB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8905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5208926-70E8-4CC7-8025-D83F8F8F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335E30-8380-F813-2B21-B4E19AD20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5EF232-193F-5B99-9918-99C9D80BDB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881BD-2E03-4121-B6CA-206C4FE7DACF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89497C-87C3-574D-4086-A4499474E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CC72FD-C239-6951-76E8-92EA2A8BE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8F667-13E4-43CB-8FDC-AC0622375BB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767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F8528F-7DA2-6895-CE58-0EA18F8811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946B8A-F467-ADAC-07B2-8978BE2C47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F67830-B31B-AD32-F95F-BC1F5CFC5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95"/>
            <a:ext cx="12192000" cy="631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18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DF132D-4698-B158-0082-D2C9C0400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87E895-EBF0-A5A7-4028-7584F5F83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696364E-72AD-E18C-44AF-BEBACB01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551"/>
            <a:ext cx="12192000" cy="631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6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EABD3F-D42A-60B3-F7DA-14DC8C4D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C00477-6A48-7F99-83BE-29416540B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84CB01-4EA1-57EA-C34A-5A25F4A28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9"/>
            <a:ext cx="12192000" cy="68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04C9E-CA13-E22D-1E81-6B0513AC5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ADE5F7-5F69-871C-D35D-6BC076753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99A44E-B1AD-A521-B06B-13C85442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" y="0"/>
            <a:ext cx="12170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60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2079E9-B522-CF1E-2A10-7D72E489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DE18D4-9DBD-7D56-71D0-E3C43C8CA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886036-EDE1-3B0C-F51B-D884CC35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0"/>
            <a:ext cx="12192000" cy="68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01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9E2B-95E7-13B2-2C34-FDEB8975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B615EE-919D-EAAF-FCC8-B092D6A5B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E2F81B-A98D-1E45-7233-2A885AE6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65"/>
            <a:ext cx="12192000" cy="681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39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2944E3-FF81-5C71-4206-E1AF2E79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F61FF2-1E42-47F3-4BA0-21C482F82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78D33D0-52B9-959D-033E-D16220ED8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" y="0"/>
            <a:ext cx="12188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72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365FA-BA3F-3EE1-A18E-CF34F2D0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B2AB0-2C24-0C72-2650-043140619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FA921B-D6B7-62A0-1DC4-3A1293F3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" y="0"/>
            <a:ext cx="12173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78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365FA-BA3F-3EE1-A18E-CF34F2D0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B2AB0-2C24-0C72-2650-043140619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E261EB7-6941-F32C-713A-4A48D618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" y="0"/>
            <a:ext cx="12179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54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365FA-BA3F-3EE1-A18E-CF34F2D0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B2AB0-2C24-0C72-2650-043140619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3564C6-FF5A-1309-A114-24219642C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" y="0"/>
            <a:ext cx="12173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98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365FA-BA3F-3EE1-A18E-CF34F2D0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B2AB0-2C24-0C72-2650-043140619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6BFAE6-6EF0-C046-6E37-2FD4B73C3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" y="0"/>
            <a:ext cx="12145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02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C2AFCC-F5FE-6C7C-6770-A14901C8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A2CB3B-A4DB-4F35-D8EA-587ACC6A4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DDB3FE-3C9E-05B8-91B1-0337CAD2C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367"/>
            <a:ext cx="12192000" cy="63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06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365FA-BA3F-3EE1-A18E-CF34F2D0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B2AB0-2C24-0C72-2650-043140619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2D1614-1C56-A702-8127-0E26A8B5D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51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365FA-BA3F-3EE1-A18E-CF34F2D0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B2AB0-2C24-0C72-2650-043140619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D274F9-D62F-0576-184D-738A155F8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7"/>
            <a:ext cx="12192000" cy="68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53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365FA-BA3F-3EE1-A18E-CF34F2D0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B2AB0-2C24-0C72-2650-043140619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B64895-B40A-CB86-A2ED-C972214EA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8"/>
            <a:ext cx="12192000" cy="68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28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7F229B-E251-39A7-DFC8-7BDBCC7D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C3388B-C11E-3939-85D7-8ABD508D8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D6F14A-5B9B-3BDC-7DBD-679F46BBC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5" y="0"/>
            <a:ext cx="12147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37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heet with black and yellow warning signs">
            <a:extLst>
              <a:ext uri="{FF2B5EF4-FFF2-40B4-BE49-F238E27FC236}">
                <a16:creationId xmlns:a16="http://schemas.microsoft.com/office/drawing/2014/main" id="{462E9557-655F-63B0-F35A-1BC10DA6F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" y="0"/>
            <a:ext cx="12180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56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1B2B1-7449-706A-64EF-B2DC89126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err="1">
                <a:solidFill>
                  <a:schemeClr val="accent1"/>
                </a:solidFill>
                <a:ea typeface="Calibri Light"/>
                <a:cs typeface="Calibri Light"/>
              </a:rPr>
              <a:t>Orientierungs</a:t>
            </a:r>
            <a:r>
              <a:rPr lang="en-US" sz="3600" b="1" dirty="0">
                <a:solidFill>
                  <a:schemeClr val="accent1"/>
                </a:solidFill>
                <a:ea typeface="Calibri Light"/>
                <a:cs typeface="Calibri Light"/>
              </a:rPr>
              <a:t>-, </a:t>
            </a:r>
            <a:r>
              <a:rPr lang="en-US" sz="3600" b="1" err="1">
                <a:solidFill>
                  <a:schemeClr val="accent1"/>
                </a:solidFill>
                <a:ea typeface="Calibri Light"/>
                <a:cs typeface="Calibri Light"/>
              </a:rPr>
              <a:t>Ordnungs</a:t>
            </a:r>
            <a:r>
              <a:rPr lang="en-US" sz="3600" b="1" dirty="0">
                <a:solidFill>
                  <a:schemeClr val="accent1"/>
                </a:solidFill>
                <a:ea typeface="Calibri Light"/>
                <a:cs typeface="Calibri Light"/>
              </a:rPr>
              <a:t>- und </a:t>
            </a:r>
            <a:r>
              <a:rPr lang="en-US" sz="3600" b="1" err="1">
                <a:solidFill>
                  <a:schemeClr val="accent1"/>
                </a:solidFill>
                <a:ea typeface="Calibri Light"/>
                <a:cs typeface="Calibri Light"/>
              </a:rPr>
              <a:t>Navigationselemente</a:t>
            </a:r>
            <a:endParaRPr lang="en-US" sz="3600" b="1" dirty="0">
              <a:solidFill>
                <a:schemeClr val="accent1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C2448-E071-8FF8-A32A-8E2BDF225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b="1" err="1">
                <a:ea typeface="+mn-lt"/>
                <a:cs typeface="+mn-lt"/>
              </a:rPr>
              <a:t>Orientierungselemente</a:t>
            </a:r>
            <a:r>
              <a:rPr lang="en-US" sz="1400" b="1" dirty="0">
                <a:ea typeface="+mn-lt"/>
                <a:cs typeface="+mn-lt"/>
              </a:rPr>
              <a:t>:</a:t>
            </a:r>
            <a:endParaRPr lang="en-US" sz="1400">
              <a:ea typeface="Calibri" panose="020F0502020204030204"/>
              <a:cs typeface="Calibri" panose="020F0502020204030204"/>
            </a:endParaRPr>
          </a:p>
          <a:p>
            <a:r>
              <a:rPr lang="en-US" sz="1200" b="1" err="1">
                <a:ea typeface="+mn-lt"/>
                <a:cs typeface="+mn-lt"/>
              </a:rPr>
              <a:t>Titelseite</a:t>
            </a:r>
            <a:r>
              <a:rPr lang="en-US" sz="1200" b="1" dirty="0">
                <a:ea typeface="+mn-lt"/>
                <a:cs typeface="+mn-lt"/>
              </a:rPr>
              <a:t>: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Enthält</a:t>
            </a:r>
            <a:r>
              <a:rPr lang="en-US" sz="1200" dirty="0">
                <a:ea typeface="+mn-lt"/>
                <a:cs typeface="+mn-lt"/>
              </a:rPr>
              <a:t> den Titel des </a:t>
            </a:r>
            <a:r>
              <a:rPr lang="en-US" sz="1200" err="1">
                <a:ea typeface="+mn-lt"/>
                <a:cs typeface="+mn-lt"/>
              </a:rPr>
              <a:t>Dokuments</a:t>
            </a:r>
            <a:r>
              <a:rPr lang="en-US" sz="1200" dirty="0">
                <a:ea typeface="+mn-lt"/>
                <a:cs typeface="+mn-lt"/>
              </a:rPr>
              <a:t>, Autor, </a:t>
            </a:r>
            <a:r>
              <a:rPr lang="en-US" sz="1200" err="1">
                <a:ea typeface="+mn-lt"/>
                <a:cs typeface="+mn-lt"/>
              </a:rPr>
              <a:t>Veröffentlichungsdatum</a:t>
            </a:r>
            <a:r>
              <a:rPr lang="en-US" sz="1200" dirty="0">
                <a:ea typeface="+mn-lt"/>
                <a:cs typeface="+mn-lt"/>
              </a:rPr>
              <a:t> und </a:t>
            </a:r>
            <a:r>
              <a:rPr lang="en-US" sz="1200" err="1">
                <a:ea typeface="+mn-lt"/>
                <a:cs typeface="+mn-lt"/>
              </a:rPr>
              <a:t>andere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relevante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Informationen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sz="1200" b="1" err="1">
                <a:ea typeface="+mn-lt"/>
                <a:cs typeface="+mn-lt"/>
              </a:rPr>
              <a:t>Inhaltsverzeichnis</a:t>
            </a:r>
            <a:r>
              <a:rPr lang="en-US" sz="1200" b="1" dirty="0">
                <a:ea typeface="+mn-lt"/>
                <a:cs typeface="+mn-lt"/>
              </a:rPr>
              <a:t>: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Hierarchisch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strukturierte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Liste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aller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Abschnitte</a:t>
            </a:r>
            <a:r>
              <a:rPr lang="en-US" sz="1200" dirty="0">
                <a:ea typeface="+mn-lt"/>
                <a:cs typeface="+mn-lt"/>
              </a:rPr>
              <a:t> und </a:t>
            </a:r>
            <a:r>
              <a:rPr lang="en-US" sz="1200" err="1">
                <a:ea typeface="+mn-lt"/>
                <a:cs typeface="+mn-lt"/>
              </a:rPr>
              <a:t>Kapitel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mit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Seitenzahlen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sz="1200" b="1" dirty="0">
                <a:ea typeface="+mn-lt"/>
                <a:cs typeface="+mn-lt"/>
              </a:rPr>
              <a:t>Kopf- und </a:t>
            </a:r>
            <a:r>
              <a:rPr lang="en-US" sz="1200" b="1" err="1">
                <a:ea typeface="+mn-lt"/>
                <a:cs typeface="+mn-lt"/>
              </a:rPr>
              <a:t>Fußzeilen</a:t>
            </a:r>
            <a:r>
              <a:rPr lang="en-US" sz="1200" b="1" dirty="0">
                <a:ea typeface="+mn-lt"/>
                <a:cs typeface="+mn-lt"/>
              </a:rPr>
              <a:t>: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Enthalten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Informationen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wie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Dokumententitel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err="1">
                <a:ea typeface="+mn-lt"/>
                <a:cs typeface="+mn-lt"/>
              </a:rPr>
              <a:t>Abschnittstitel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err="1">
                <a:ea typeface="+mn-lt"/>
                <a:cs typeface="+mn-lt"/>
              </a:rPr>
              <a:t>Seitenzahl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oder</a:t>
            </a:r>
            <a:r>
              <a:rPr lang="en-US" sz="1200" dirty="0">
                <a:ea typeface="+mn-lt"/>
                <a:cs typeface="+mn-lt"/>
              </a:rPr>
              <a:t> Datum.</a:t>
            </a:r>
            <a:endParaRPr lang="en-US" dirty="0">
              <a:ea typeface="Calibri"/>
              <a:cs typeface="Calibri"/>
            </a:endParaRPr>
          </a:p>
          <a:p>
            <a:r>
              <a:rPr lang="en-US" sz="1400" b="1" err="1">
                <a:ea typeface="+mn-lt"/>
                <a:cs typeface="+mn-lt"/>
              </a:rPr>
              <a:t>Ordnungselemente</a:t>
            </a:r>
            <a:r>
              <a:rPr lang="en-US" sz="1400" b="1" dirty="0">
                <a:ea typeface="+mn-lt"/>
                <a:cs typeface="+mn-lt"/>
              </a:rPr>
              <a:t>:</a:t>
            </a:r>
            <a:endParaRPr lang="en-US" sz="1400">
              <a:ea typeface="Calibri"/>
              <a:cs typeface="Calibri"/>
            </a:endParaRPr>
          </a:p>
          <a:p>
            <a:r>
              <a:rPr lang="en-US" sz="1200" b="1" err="1">
                <a:ea typeface="+mn-lt"/>
                <a:cs typeface="+mn-lt"/>
              </a:rPr>
              <a:t>Überschriften</a:t>
            </a:r>
            <a:r>
              <a:rPr lang="en-US" sz="1200" b="1" dirty="0">
                <a:ea typeface="+mn-lt"/>
                <a:cs typeface="+mn-lt"/>
              </a:rPr>
              <a:t> und </a:t>
            </a:r>
            <a:r>
              <a:rPr lang="en-US" sz="1200" b="1" err="1">
                <a:ea typeface="+mn-lt"/>
                <a:cs typeface="+mn-lt"/>
              </a:rPr>
              <a:t>Unterüberschriften</a:t>
            </a:r>
            <a:r>
              <a:rPr lang="en-US" sz="1200" b="1" dirty="0">
                <a:ea typeface="+mn-lt"/>
                <a:cs typeface="+mn-lt"/>
              </a:rPr>
              <a:t>: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Hierarchische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Strukturierung</a:t>
            </a:r>
            <a:r>
              <a:rPr lang="en-US" sz="1200" dirty="0">
                <a:ea typeface="+mn-lt"/>
                <a:cs typeface="+mn-lt"/>
              </a:rPr>
              <a:t> des </a:t>
            </a:r>
            <a:r>
              <a:rPr lang="en-US" sz="1200" err="1">
                <a:ea typeface="+mn-lt"/>
                <a:cs typeface="+mn-lt"/>
              </a:rPr>
              <a:t>Textes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durch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klare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Überschriften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sz="1200" b="1" err="1">
                <a:ea typeface="+mn-lt"/>
                <a:cs typeface="+mn-lt"/>
              </a:rPr>
              <a:t>Abschnittsnummerierung</a:t>
            </a:r>
            <a:r>
              <a:rPr lang="en-US" sz="1200" b="1" dirty="0">
                <a:ea typeface="+mn-lt"/>
                <a:cs typeface="+mn-lt"/>
              </a:rPr>
              <a:t>: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Numerische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oder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alphanumerische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Nummerierung</a:t>
            </a:r>
            <a:r>
              <a:rPr lang="en-US" sz="1200" dirty="0">
                <a:ea typeface="+mn-lt"/>
                <a:cs typeface="+mn-lt"/>
              </a:rPr>
              <a:t> der </a:t>
            </a:r>
            <a:r>
              <a:rPr lang="en-US" sz="1200" err="1">
                <a:ea typeface="+mn-lt"/>
                <a:cs typeface="+mn-lt"/>
              </a:rPr>
              <a:t>Abschnitte</a:t>
            </a:r>
            <a:r>
              <a:rPr lang="en-US" sz="1200" dirty="0">
                <a:ea typeface="+mn-lt"/>
                <a:cs typeface="+mn-lt"/>
              </a:rPr>
              <a:t> und </a:t>
            </a:r>
            <a:r>
              <a:rPr lang="en-US" sz="1200" err="1">
                <a:ea typeface="+mn-lt"/>
                <a:cs typeface="+mn-lt"/>
              </a:rPr>
              <a:t>Unterabschnitte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sz="1200" b="1" err="1">
                <a:ea typeface="+mn-lt"/>
                <a:cs typeface="+mn-lt"/>
              </a:rPr>
              <a:t>Aufzählungen</a:t>
            </a:r>
            <a:r>
              <a:rPr lang="en-US" sz="1200" b="1" dirty="0">
                <a:ea typeface="+mn-lt"/>
                <a:cs typeface="+mn-lt"/>
              </a:rPr>
              <a:t> und </a:t>
            </a:r>
            <a:r>
              <a:rPr lang="en-US" sz="1200" b="1" err="1">
                <a:ea typeface="+mn-lt"/>
                <a:cs typeface="+mn-lt"/>
              </a:rPr>
              <a:t>Nummerierungen</a:t>
            </a:r>
            <a:r>
              <a:rPr lang="en-US" sz="1200" b="1" dirty="0">
                <a:ea typeface="+mn-lt"/>
                <a:cs typeface="+mn-lt"/>
              </a:rPr>
              <a:t>: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Verwendung</a:t>
            </a:r>
            <a:r>
              <a:rPr lang="en-US" sz="1200" dirty="0">
                <a:ea typeface="+mn-lt"/>
                <a:cs typeface="+mn-lt"/>
              </a:rPr>
              <a:t> von Listen, um </a:t>
            </a:r>
            <a:r>
              <a:rPr lang="en-US" sz="1200" err="1">
                <a:ea typeface="+mn-lt"/>
                <a:cs typeface="+mn-lt"/>
              </a:rPr>
              <a:t>Informationen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zu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organisieren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sz="1400" b="1" err="1">
                <a:ea typeface="+mn-lt"/>
                <a:cs typeface="+mn-lt"/>
              </a:rPr>
              <a:t>Navigationselemente</a:t>
            </a:r>
            <a:r>
              <a:rPr lang="en-US" sz="1400" b="1" dirty="0">
                <a:ea typeface="+mn-lt"/>
                <a:cs typeface="+mn-lt"/>
              </a:rPr>
              <a:t>:</a:t>
            </a:r>
            <a:endParaRPr lang="en-US" sz="1400" b="1">
              <a:ea typeface="Calibri"/>
              <a:cs typeface="Calibri"/>
            </a:endParaRPr>
          </a:p>
          <a:p>
            <a:r>
              <a:rPr lang="en-US" sz="1200" b="1" dirty="0" err="1">
                <a:ea typeface="+mn-lt"/>
                <a:cs typeface="+mn-lt"/>
              </a:rPr>
              <a:t>Inhaltsverzeichnis</a:t>
            </a:r>
            <a:r>
              <a:rPr lang="en-US" sz="1200" b="1" dirty="0">
                <a:ea typeface="+mn-lt"/>
                <a:cs typeface="+mn-lt"/>
              </a:rPr>
              <a:t>: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Ermöglicht</a:t>
            </a:r>
            <a:r>
              <a:rPr lang="en-US" sz="1200" dirty="0">
                <a:ea typeface="+mn-lt"/>
                <a:cs typeface="+mn-lt"/>
              </a:rPr>
              <a:t> dem Leser, </a:t>
            </a:r>
            <a:r>
              <a:rPr lang="en-US" sz="1200" dirty="0" err="1">
                <a:ea typeface="+mn-lt"/>
                <a:cs typeface="+mn-lt"/>
              </a:rPr>
              <a:t>direkt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zu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bestimmten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Abschnitten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zu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dirty="0" err="1">
                <a:ea typeface="+mn-lt"/>
                <a:cs typeface="+mn-lt"/>
              </a:rPr>
              <a:t>springen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sz="1200" b="1" err="1">
                <a:ea typeface="+mn-lt"/>
                <a:cs typeface="+mn-lt"/>
              </a:rPr>
              <a:t>Seitenzahlen</a:t>
            </a:r>
            <a:r>
              <a:rPr lang="en-US" sz="1200" b="1" dirty="0">
                <a:ea typeface="+mn-lt"/>
                <a:cs typeface="+mn-lt"/>
              </a:rPr>
              <a:t>: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Erlaubt</a:t>
            </a:r>
            <a:r>
              <a:rPr lang="en-US" sz="1200" dirty="0">
                <a:ea typeface="+mn-lt"/>
                <a:cs typeface="+mn-lt"/>
              </a:rPr>
              <a:t> das </a:t>
            </a:r>
            <a:r>
              <a:rPr lang="en-US" sz="1200" err="1">
                <a:ea typeface="+mn-lt"/>
                <a:cs typeface="+mn-lt"/>
              </a:rPr>
              <a:t>direkte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Springen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zu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bestimmten</a:t>
            </a:r>
            <a:r>
              <a:rPr lang="en-US" sz="1200" dirty="0">
                <a:ea typeface="+mn-lt"/>
                <a:cs typeface="+mn-lt"/>
              </a:rPr>
              <a:t> Seiten </a:t>
            </a:r>
            <a:r>
              <a:rPr lang="en-US" sz="1200" err="1">
                <a:ea typeface="+mn-lt"/>
                <a:cs typeface="+mn-lt"/>
              </a:rPr>
              <a:t>im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Dokument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sz="1200" b="1" err="1">
                <a:ea typeface="+mn-lt"/>
                <a:cs typeface="+mn-lt"/>
              </a:rPr>
              <a:t>Breadcrumbnavigation</a:t>
            </a:r>
            <a:r>
              <a:rPr lang="en-US" sz="1200" b="1" dirty="0">
                <a:ea typeface="+mn-lt"/>
                <a:cs typeface="+mn-lt"/>
              </a:rPr>
              <a:t>: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Zeigt</a:t>
            </a:r>
            <a:r>
              <a:rPr lang="en-US" sz="1200" dirty="0">
                <a:ea typeface="+mn-lt"/>
                <a:cs typeface="+mn-lt"/>
              </a:rPr>
              <a:t> den </a:t>
            </a:r>
            <a:r>
              <a:rPr lang="en-US" sz="1200" err="1">
                <a:ea typeface="+mn-lt"/>
                <a:cs typeface="+mn-lt"/>
              </a:rPr>
              <a:t>Pfad</a:t>
            </a:r>
            <a:r>
              <a:rPr lang="en-US" sz="1200" dirty="0">
                <a:ea typeface="+mn-lt"/>
                <a:cs typeface="+mn-lt"/>
              </a:rPr>
              <a:t> an und </a:t>
            </a:r>
            <a:r>
              <a:rPr lang="en-US" sz="1200" err="1">
                <a:ea typeface="+mn-lt"/>
                <a:cs typeface="+mn-lt"/>
              </a:rPr>
              <a:t>ermöglicht</a:t>
            </a:r>
            <a:r>
              <a:rPr lang="en-US" sz="1200" dirty="0">
                <a:ea typeface="+mn-lt"/>
                <a:cs typeface="+mn-lt"/>
              </a:rPr>
              <a:t> die </a:t>
            </a:r>
            <a:r>
              <a:rPr lang="en-US" sz="1200" err="1">
                <a:ea typeface="+mn-lt"/>
                <a:cs typeface="+mn-lt"/>
              </a:rPr>
              <a:t>Rückverfolgung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sz="1200" b="1" err="1">
                <a:ea typeface="+mn-lt"/>
                <a:cs typeface="+mn-lt"/>
              </a:rPr>
              <a:t>Registerkarten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en-US" sz="1200" b="1" err="1">
                <a:ea typeface="+mn-lt"/>
                <a:cs typeface="+mn-lt"/>
              </a:rPr>
              <a:t>oder</a:t>
            </a:r>
            <a:r>
              <a:rPr lang="en-US" sz="1200" b="1" dirty="0">
                <a:ea typeface="+mn-lt"/>
                <a:cs typeface="+mn-lt"/>
              </a:rPr>
              <a:t> Reiter:</a:t>
            </a:r>
            <a:r>
              <a:rPr lang="en-US" sz="1200" dirty="0">
                <a:ea typeface="+mn-lt"/>
                <a:cs typeface="+mn-lt"/>
              </a:rPr>
              <a:t> In </a:t>
            </a:r>
            <a:r>
              <a:rPr lang="en-US" sz="1200" err="1">
                <a:ea typeface="+mn-lt"/>
                <a:cs typeface="+mn-lt"/>
              </a:rPr>
              <a:t>digitalen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Dokumenten</a:t>
            </a:r>
            <a:r>
              <a:rPr lang="en-US" sz="1200" dirty="0">
                <a:ea typeface="+mn-lt"/>
                <a:cs typeface="+mn-lt"/>
              </a:rPr>
              <a:t> für den </a:t>
            </a:r>
            <a:r>
              <a:rPr lang="en-US" sz="1200" err="1">
                <a:ea typeface="+mn-lt"/>
                <a:cs typeface="+mn-lt"/>
              </a:rPr>
              <a:t>Wechsel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zwischen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Abschnitten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oder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Themen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sz="1200" b="1" err="1">
                <a:ea typeface="+mn-lt"/>
                <a:cs typeface="+mn-lt"/>
              </a:rPr>
              <a:t>Grafiken</a:t>
            </a:r>
            <a:r>
              <a:rPr lang="en-US" sz="1200" b="1" dirty="0">
                <a:ea typeface="+mn-lt"/>
                <a:cs typeface="+mn-lt"/>
              </a:rPr>
              <a:t> und </a:t>
            </a:r>
            <a:r>
              <a:rPr lang="en-US" sz="1200" b="1" err="1">
                <a:ea typeface="+mn-lt"/>
                <a:cs typeface="+mn-lt"/>
              </a:rPr>
              <a:t>Diagramme</a:t>
            </a:r>
            <a:r>
              <a:rPr lang="en-US" sz="1200" b="1" dirty="0">
                <a:ea typeface="+mn-lt"/>
                <a:cs typeface="+mn-lt"/>
              </a:rPr>
              <a:t>: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Visualisierung</a:t>
            </a:r>
            <a:r>
              <a:rPr lang="en-US" sz="1200" dirty="0">
                <a:ea typeface="+mn-lt"/>
                <a:cs typeface="+mn-lt"/>
              </a:rPr>
              <a:t> von </a:t>
            </a:r>
            <a:r>
              <a:rPr lang="en-US" sz="1200" err="1">
                <a:ea typeface="+mn-lt"/>
                <a:cs typeface="+mn-lt"/>
              </a:rPr>
              <a:t>Informationen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zur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Erleichterung</a:t>
            </a:r>
            <a:r>
              <a:rPr lang="en-US" sz="1200" dirty="0">
                <a:ea typeface="+mn-lt"/>
                <a:cs typeface="+mn-lt"/>
              </a:rPr>
              <a:t> der Navigation.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504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E6298-E9D5-958C-F0B6-0AC7671A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5F24D1-CE05-037A-9272-22F48C96A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9D3374-FABD-F130-DB19-0185352F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867"/>
            <a:ext cx="12192000" cy="635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63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0BB40-9A6A-B71A-2BFE-7409C21F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DEC0FD-4E50-5EE8-340C-069E188C2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2D7168-F7F3-7B80-262E-F5712C44A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7"/>
            <a:ext cx="12192000" cy="684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6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9DF7D-4407-C346-9905-F4B9D8B7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0BF62E-C0C2-494F-91EC-FF721599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95B554-B7C1-D9C8-864C-AB611215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48"/>
            <a:ext cx="12192000" cy="677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48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025DB-85E4-B7E6-C50C-D99E6683D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306091-F041-416E-7D0E-33F55A06B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D358A6-7750-5C97-34EB-3F871230B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35"/>
            <a:ext cx="12192000" cy="66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29C254-EFD8-086A-F990-4779324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1C371A-80FF-2EE7-DA02-917E202E0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239EF4-AF1F-CFA6-F358-E9154DE94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383"/>
            <a:ext cx="12192000" cy="658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3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68C1FE-B274-D829-3A8D-A494A4F2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BAC5D1-DCA6-4F87-B88F-73085024C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3D0AA5C-029F-378F-B58A-A01F5E81A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420"/>
            <a:ext cx="12192000" cy="631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28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02684-EB01-FF20-3525-9AFACB05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BB336A-7CE3-F02D-403A-EC183BFC0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95BE52-D3A4-916A-2019-6F2DB3446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908"/>
            <a:ext cx="12192000" cy="63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4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Orientierungs-, Ordnungs- und Navigationselemente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Malte Hermann</dc:creator>
  <cp:lastModifiedBy>Malte Hermann</cp:lastModifiedBy>
  <cp:revision>28</cp:revision>
  <cp:lastPrinted>2024-01-21T19:02:33Z</cp:lastPrinted>
  <dcterms:created xsi:type="dcterms:W3CDTF">2023-12-30T14:48:34Z</dcterms:created>
  <dcterms:modified xsi:type="dcterms:W3CDTF">2024-01-24T19:23:48Z</dcterms:modified>
</cp:coreProperties>
</file>